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99"/>
  </p:notesMasterIdLst>
  <p:handoutMasterIdLst>
    <p:handoutMasterId r:id="rId100"/>
  </p:handoutMasterIdLst>
  <p:sldIdLst>
    <p:sldId id="854" r:id="rId9"/>
    <p:sldId id="935" r:id="rId10"/>
    <p:sldId id="824" r:id="rId11"/>
    <p:sldId id="826" r:id="rId12"/>
    <p:sldId id="827" r:id="rId13"/>
    <p:sldId id="878" r:id="rId14"/>
    <p:sldId id="831" r:id="rId15"/>
    <p:sldId id="834" r:id="rId16"/>
    <p:sldId id="879" r:id="rId17"/>
    <p:sldId id="832" r:id="rId18"/>
    <p:sldId id="880" r:id="rId19"/>
    <p:sldId id="833" r:id="rId20"/>
    <p:sldId id="851" r:id="rId21"/>
    <p:sldId id="836" r:id="rId22"/>
    <p:sldId id="837" r:id="rId23"/>
    <p:sldId id="881" r:id="rId24"/>
    <p:sldId id="932" r:id="rId25"/>
    <p:sldId id="941" r:id="rId26"/>
    <p:sldId id="931" r:id="rId27"/>
    <p:sldId id="882" r:id="rId28"/>
    <p:sldId id="835" r:id="rId29"/>
    <p:sldId id="852" r:id="rId30"/>
    <p:sldId id="828" r:id="rId31"/>
    <p:sldId id="840" r:id="rId32"/>
    <p:sldId id="937" r:id="rId33"/>
    <p:sldId id="938" r:id="rId34"/>
    <p:sldId id="934" r:id="rId35"/>
    <p:sldId id="939" r:id="rId36"/>
    <p:sldId id="942" r:id="rId37"/>
    <p:sldId id="940" r:id="rId38"/>
    <p:sldId id="943" r:id="rId39"/>
    <p:sldId id="944" r:id="rId40"/>
    <p:sldId id="945" r:id="rId41"/>
    <p:sldId id="946" r:id="rId42"/>
    <p:sldId id="947" r:id="rId43"/>
    <p:sldId id="948" r:id="rId44"/>
    <p:sldId id="859" r:id="rId45"/>
    <p:sldId id="860" r:id="rId46"/>
    <p:sldId id="897" r:id="rId47"/>
    <p:sldId id="898" r:id="rId48"/>
    <p:sldId id="894" r:id="rId49"/>
    <p:sldId id="895" r:id="rId50"/>
    <p:sldId id="899" r:id="rId51"/>
    <p:sldId id="421" r:id="rId52"/>
    <p:sldId id="339" r:id="rId53"/>
    <p:sldId id="900" r:id="rId54"/>
    <p:sldId id="343" r:id="rId55"/>
    <p:sldId id="344" r:id="rId56"/>
    <p:sldId id="345" r:id="rId57"/>
    <p:sldId id="346" r:id="rId58"/>
    <p:sldId id="901" r:id="rId59"/>
    <p:sldId id="902" r:id="rId60"/>
    <p:sldId id="903" r:id="rId61"/>
    <p:sldId id="347" r:id="rId62"/>
    <p:sldId id="348" r:id="rId63"/>
    <p:sldId id="904" r:id="rId64"/>
    <p:sldId id="905" r:id="rId65"/>
    <p:sldId id="909" r:id="rId66"/>
    <p:sldId id="908" r:id="rId67"/>
    <p:sldId id="910" r:id="rId68"/>
    <p:sldId id="906" r:id="rId69"/>
    <p:sldId id="427" r:id="rId70"/>
    <p:sldId id="337" r:id="rId71"/>
    <p:sldId id="338" r:id="rId72"/>
    <p:sldId id="364" r:id="rId73"/>
    <p:sldId id="340" r:id="rId74"/>
    <p:sldId id="341" r:id="rId75"/>
    <p:sldId id="912" r:id="rId76"/>
    <p:sldId id="911" r:id="rId77"/>
    <p:sldId id="907" r:id="rId78"/>
    <p:sldId id="913" r:id="rId79"/>
    <p:sldId id="914" r:id="rId80"/>
    <p:sldId id="915" r:id="rId81"/>
    <p:sldId id="916" r:id="rId82"/>
    <p:sldId id="917" r:id="rId83"/>
    <p:sldId id="918" r:id="rId84"/>
    <p:sldId id="365" r:id="rId85"/>
    <p:sldId id="919" r:id="rId86"/>
    <p:sldId id="920" r:id="rId87"/>
    <p:sldId id="349" r:id="rId88"/>
    <p:sldId id="921" r:id="rId89"/>
    <p:sldId id="922" r:id="rId90"/>
    <p:sldId id="923" r:id="rId91"/>
    <p:sldId id="924" r:id="rId92"/>
    <p:sldId id="927" r:id="rId93"/>
    <p:sldId id="925" r:id="rId94"/>
    <p:sldId id="926" r:id="rId95"/>
    <p:sldId id="928" r:id="rId96"/>
    <p:sldId id="929" r:id="rId97"/>
    <p:sldId id="930" r:id="rId9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7516"/>
    <p:restoredTop sz="96793"/>
  </p:normalViewPr>
  <p:slideViewPr>
    <p:cSldViewPr snapToObjects="1">
      <p:cViewPr varScale="1">
        <p:scale>
          <a:sx n="150" d="100"/>
          <a:sy n="150" d="100"/>
        </p:scale>
        <p:origin x="570" y="12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4512"/>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2T15:03:49.562" v="3922" actId="20577"/>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8/21/2021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41</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42</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54</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55</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61</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82</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8/21/2021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8/21/2021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8/21/2021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8/21/2021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8/21/2021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Both the midterm and final have an in-class and take-home element.</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362200" y="3301031"/>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248400"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Tree>
    <p:extLst>
      <p:ext uri="{BB962C8B-B14F-4D97-AF65-F5344CB8AC3E}">
        <p14:creationId xmlns:p14="http://schemas.microsoft.com/office/powerpoint/2010/main" val="428579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45652</TotalTime>
  <Words>7668</Words>
  <Application>Microsoft Office PowerPoint</Application>
  <PresentationFormat>On-screen Show (16:9)</PresentationFormat>
  <Paragraphs>849</Paragraphs>
  <Slides>90</Slides>
  <Notes>45</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90</vt:i4>
      </vt:variant>
    </vt:vector>
  </HeadingPairs>
  <TitlesOfParts>
    <vt:vector size="104"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529</cp:revision>
  <cp:lastPrinted>2018-11-15T21:01:50Z</cp:lastPrinted>
  <dcterms:created xsi:type="dcterms:W3CDTF">2010-04-12T23:12:02Z</dcterms:created>
  <dcterms:modified xsi:type="dcterms:W3CDTF">2021-08-22T15:03:50Z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